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562B9609-6369-4DF9-B619-03026FE261B2}"/>
    <pc:docChg chg="custSel modSld">
      <pc:chgData name="Narelle Wheaton" userId="6e1b2b30-480e-4f91-806b-6735d5b9e446" providerId="ADAL" clId="{562B9609-6369-4DF9-B619-03026FE261B2}" dt="2023-07-27T03:07:00.196" v="20" actId="1076"/>
      <pc:docMkLst>
        <pc:docMk/>
      </pc:docMkLst>
      <pc:sldChg chg="modSp mod">
        <pc:chgData name="Narelle Wheaton" userId="6e1b2b30-480e-4f91-806b-6735d5b9e446" providerId="ADAL" clId="{562B9609-6369-4DF9-B619-03026FE261B2}" dt="2023-07-27T03:06:41.197" v="15" actId="404"/>
        <pc:sldMkLst>
          <pc:docMk/>
          <pc:sldMk cId="2545415291" sldId="256"/>
        </pc:sldMkLst>
        <pc:spChg chg="mod">
          <ac:chgData name="Narelle Wheaton" userId="6e1b2b30-480e-4f91-806b-6735d5b9e446" providerId="ADAL" clId="{562B9609-6369-4DF9-B619-03026FE261B2}" dt="2023-07-27T03:06:41.197" v="15" actId="404"/>
          <ac:spMkLst>
            <pc:docMk/>
            <pc:sldMk cId="2545415291" sldId="256"/>
            <ac:spMk id="3" creationId="{C2029C12-7E96-4C56-AA6C-1AEBF63FF803}"/>
          </ac:spMkLst>
        </pc:spChg>
      </pc:sldChg>
      <pc:sldChg chg="modSp mod">
        <pc:chgData name="Narelle Wheaton" userId="6e1b2b30-480e-4f91-806b-6735d5b9e446" providerId="ADAL" clId="{562B9609-6369-4DF9-B619-03026FE261B2}" dt="2023-07-27T03:07:00.196" v="20" actId="1076"/>
        <pc:sldMkLst>
          <pc:docMk/>
          <pc:sldMk cId="2455759706" sldId="257"/>
        </pc:sldMkLst>
        <pc:spChg chg="mod">
          <ac:chgData name="Narelle Wheaton" userId="6e1b2b30-480e-4f91-806b-6735d5b9e446" providerId="ADAL" clId="{562B9609-6369-4DF9-B619-03026FE261B2}" dt="2023-07-27T03:07:00.196" v="20" actId="1076"/>
          <ac:spMkLst>
            <pc:docMk/>
            <pc:sldMk cId="2455759706" sldId="257"/>
            <ac:spMk id="3" creationId="{C2029C12-7E96-4C56-AA6C-1AEBF63FF803}"/>
          </ac:spMkLst>
        </pc:spChg>
      </pc:sldChg>
      <pc:sldChg chg="modSp mod">
        <pc:chgData name="Narelle Wheaton" userId="6e1b2b30-480e-4f91-806b-6735d5b9e446" providerId="ADAL" clId="{562B9609-6369-4DF9-B619-03026FE261B2}" dt="2023-07-27T03:06:53.204" v="18" actId="1076"/>
        <pc:sldMkLst>
          <pc:docMk/>
          <pc:sldMk cId="534947319" sldId="258"/>
        </pc:sldMkLst>
        <pc:spChg chg="mod">
          <ac:chgData name="Narelle Wheaton" userId="6e1b2b30-480e-4f91-806b-6735d5b9e446" providerId="ADAL" clId="{562B9609-6369-4DF9-B619-03026FE261B2}" dt="2023-07-27T03:06:53.204" v="18" actId="1076"/>
          <ac:spMkLst>
            <pc:docMk/>
            <pc:sldMk cId="534947319" sldId="258"/>
            <ac:spMk id="3" creationId="{C2029C12-7E96-4C56-AA6C-1AEBF63FF80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E94299-4A1F-4885-B74D-23B79F3DC5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9C383B-A52F-467E-A08A-C196B1CA4A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B0EC3F-C1D3-47FA-8235-FECF798FE5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F686E-ECBD-441A-814F-AD538DDEF0CD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21C3D2-DEC3-4BC8-811B-A0896CC37E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C00B53-F93C-4C01-BE7E-1FF0A20CAA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7A086-ED37-4BBA-97DC-B358CB9C574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757425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491DEF-E5A4-4B54-8F47-A2D41A4FD9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CA5B27F-79C9-42B7-B036-D033A20D03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F0E5D-C803-4B3E-8ED6-397DDCCE6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F686E-ECBD-441A-814F-AD538DDEF0CD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C30260-BAAB-4B8A-8EB7-CD1FBB3DD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81BB44-C498-4F4A-B031-7F315A12A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7A086-ED37-4BBA-97DC-B358CB9C574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14845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772821F-613C-418A-BC47-56C2DE57776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C217572-F526-4B6D-A713-875F08CA59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BB7DFF-F0CB-4AA2-9F50-51398239A6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F686E-ECBD-441A-814F-AD538DDEF0CD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0278D3-4B38-4508-82EF-429133FA97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70C33F-CF92-4407-8168-55EC0C46D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7A086-ED37-4BBA-97DC-B358CB9C574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168211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CE28C-D9E6-4E26-81C8-858810107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C39A82-3879-48EB-A52A-0C7565F0BD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082139-A6A1-47C5-867E-156AF4D4A8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F686E-ECBD-441A-814F-AD538DDEF0CD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B6333A-04C7-4F3D-9649-82AD885F48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113ECF-3383-4D5C-98A9-A3F377EE7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7A086-ED37-4BBA-97DC-B358CB9C574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798732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B3AD12-A953-406C-BDE3-EB3703D0CD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A54064-28B9-4773-AFC3-80B279EFA8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43A8CB-6604-470B-863B-BEAF2EC69E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F686E-ECBD-441A-814F-AD538DDEF0CD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168C47-3853-40AA-912F-0B4DAD054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3977BB-65C5-4950-9F35-AA6D2F798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7A086-ED37-4BBA-97DC-B358CB9C574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3857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685E67-9D51-4FE1-98AF-A4C3F0B541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5E4F37-6D96-429D-B161-F5F2FEC32B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02256E-FDD2-456E-8510-E02B4C88DC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735998-217A-448F-A04A-7CEFB39AB7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F686E-ECBD-441A-814F-AD538DDEF0CD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C024F1-EDAB-440D-A49C-71CEA7991C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52E42A-CF05-4F47-86BD-14BBE24CC9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7A086-ED37-4BBA-97DC-B358CB9C574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578435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825729-1CCC-4C1A-824C-5210D5FA5E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B8B735-4560-4E9B-9332-E51F29CA55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AE987BF-DF7A-416B-9FC9-EFA5629C3E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284CEEF-CAC7-4FE7-9CC9-A7EC8ED299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4E4E13B-4B74-403E-89AE-FF9D51508E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BEC2258-2A2A-4D4C-BF19-C29D6B11DA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F686E-ECBD-441A-814F-AD538DDEF0CD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D62D971-F10E-48C8-8F55-F4BFED7268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C41D443-9E1E-4721-90EE-6CE3623A0C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7A086-ED37-4BBA-97DC-B358CB9C574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1273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D43BEE-2B29-4A37-A104-3E87CC4417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3E15017-1697-449E-991B-262E3050D3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F686E-ECBD-441A-814F-AD538DDEF0CD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41DE16-55E6-484E-A7B4-D319F12809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85FC82-44A2-4C28-8C91-8951E047B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7A086-ED37-4BBA-97DC-B358CB9C574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85684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EBA882-2EFC-4B35-B87C-175C150373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F686E-ECBD-441A-814F-AD538DDEF0CD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17062A-D06F-42F0-B50A-F172DB865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B8E5D2-2AF6-4146-8075-9162D66254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7A086-ED37-4BBA-97DC-B358CB9C574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44956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88458-63D3-4115-B6F3-33A05A51D6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1B40BC-8B7E-4185-B8CB-50CCDB82F6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F77C56-CB64-406A-9A2B-7F459AB6B7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E8D01D-B4B3-43BF-9C00-A0B234E851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F686E-ECBD-441A-814F-AD538DDEF0CD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F96BFC-CFA0-436A-B6D9-407A70885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FBED3E-778F-4037-9C01-22C4F1345E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7A086-ED37-4BBA-97DC-B358CB9C574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374173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49DF8C-ED3E-4293-A4BD-66A990DE59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2D3FD3A-0B97-44B0-BE4D-B5C20F10921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CA8F6E-202A-4975-B8E1-E239757F7B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1BA479-B066-4C87-9C25-F51C536E7F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F686E-ECBD-441A-814F-AD538DDEF0CD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96CA0B-4967-4C66-8C36-A6AE28A4EA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B28977-0239-45E7-80DA-A272705AD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7A086-ED37-4BBA-97DC-B358CB9C574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21032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BBBDC1D-2C59-4BAD-A5E6-54CFD10198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7BEFF7-0C3B-47AE-947A-2C7C2F2E55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389D78-4645-4BAB-AB01-C68EBE0F3F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5F686E-ECBD-441A-814F-AD538DDEF0CD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6DADE3-68FA-4F13-8687-982762421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F2EB6E-B5C6-4BA5-A957-C40BB447F9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E7A086-ED37-4BBA-97DC-B358CB9C574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29389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2029C12-7E96-4C56-AA6C-1AEBF63FF8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1635" y="1538424"/>
            <a:ext cx="10306050" cy="3399336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O perfect Love all human thought transcending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Lowly we kneel in prayer before thy throne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theirs may be the love that knows no ending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Whom thou for evermore dost join in one</a:t>
            </a:r>
          </a:p>
        </p:txBody>
      </p:sp>
    </p:spTree>
    <p:extLst>
      <p:ext uri="{BB962C8B-B14F-4D97-AF65-F5344CB8AC3E}">
        <p14:creationId xmlns:p14="http://schemas.microsoft.com/office/powerpoint/2010/main" val="2545415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2029C12-7E96-4C56-AA6C-1AEBF63FF8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85937"/>
            <a:ext cx="9144000" cy="3286125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O perfect Life be thou their full assurance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tender charity and steadfast faith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patient hope and quiet brave endurance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childlike trust that fears nor pain nor death</a:t>
            </a:r>
          </a:p>
        </p:txBody>
      </p:sp>
    </p:spTree>
    <p:extLst>
      <p:ext uri="{BB962C8B-B14F-4D97-AF65-F5344CB8AC3E}">
        <p14:creationId xmlns:p14="http://schemas.microsoft.com/office/powerpoint/2010/main" val="24557597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2029C12-7E96-4C56-AA6C-1AEBF63FF8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58388" y="2099446"/>
            <a:ext cx="9675223" cy="2659108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3600" b="0" i="0" dirty="0">
                <a:solidFill>
                  <a:schemeClr val="bg1"/>
                </a:solidFill>
                <a:effectLst/>
              </a:rPr>
              <a:t>Grant them the joy that brightens earthly sorrow</a:t>
            </a:r>
            <a:br>
              <a:rPr lang="en-US" sz="3600" b="0" i="0" dirty="0">
                <a:solidFill>
                  <a:schemeClr val="bg1"/>
                </a:solidFill>
                <a:effectLst/>
              </a:rPr>
            </a:br>
            <a:r>
              <a:rPr lang="en-US" sz="3600" b="0" i="0" dirty="0">
                <a:solidFill>
                  <a:schemeClr val="bg1"/>
                </a:solidFill>
                <a:effectLst/>
              </a:rPr>
              <a:t>Grant them the peace which calms all earthly strife</a:t>
            </a:r>
            <a:br>
              <a:rPr lang="en-US" sz="3600" b="0" i="0" dirty="0">
                <a:solidFill>
                  <a:schemeClr val="bg1"/>
                </a:solidFill>
                <a:effectLst/>
              </a:rPr>
            </a:br>
            <a:r>
              <a:rPr lang="en-US" sz="3600" b="0" i="0" dirty="0">
                <a:solidFill>
                  <a:schemeClr val="bg1"/>
                </a:solidFill>
                <a:effectLst/>
              </a:rPr>
              <a:t>And to life's day the glorious unknown morrow</a:t>
            </a:r>
            <a:br>
              <a:rPr lang="en-US" sz="3600" b="0" i="0" dirty="0">
                <a:solidFill>
                  <a:schemeClr val="bg1"/>
                </a:solidFill>
                <a:effectLst/>
              </a:rPr>
            </a:br>
            <a:r>
              <a:rPr lang="en-US" sz="3600" b="0" i="0" dirty="0">
                <a:solidFill>
                  <a:schemeClr val="bg1"/>
                </a:solidFill>
                <a:effectLst/>
              </a:rPr>
              <a:t>That dawns upon eternal love and life</a:t>
            </a:r>
          </a:p>
          <a:p>
            <a:endParaRPr lang="en-A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B0ACA1A-48CE-465B-A0F9-05812D874795}"/>
              </a:ext>
            </a:extLst>
          </p:cNvPr>
          <p:cNvSpPr txBox="1"/>
          <p:nvPr/>
        </p:nvSpPr>
        <p:spPr>
          <a:xfrm>
            <a:off x="226423" y="5680391"/>
            <a:ext cx="6096000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CCLI Song # 2639574</a:t>
            </a:r>
          </a:p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Dorothy Frances </a:t>
            </a:r>
            <a:r>
              <a:rPr lang="en-US" sz="1050" b="0" i="0" dirty="0" err="1">
                <a:solidFill>
                  <a:schemeClr val="bg1"/>
                </a:solidFill>
                <a:effectLst/>
                <a:latin typeface="akagi_probook"/>
              </a:rPr>
              <a:t>Blomfield</a:t>
            </a:r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 Gurney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pPr algn="l"/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05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 # </a:t>
            </a:r>
          </a:p>
        </p:txBody>
      </p:sp>
    </p:spTree>
    <p:extLst>
      <p:ext uri="{BB962C8B-B14F-4D97-AF65-F5344CB8AC3E}">
        <p14:creationId xmlns:p14="http://schemas.microsoft.com/office/powerpoint/2010/main" val="5349473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143</Words>
  <Application>Microsoft Office PowerPoint</Application>
  <PresentationFormat>Widescreen</PresentationFormat>
  <Paragraphs>11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2022-07-26T08:07:22Z</dcterms:created>
  <dcterms:modified xsi:type="dcterms:W3CDTF">2023-07-27T03:07:03Z</dcterms:modified>
</cp:coreProperties>
</file>